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8467388" cy="102965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IT7RI4IosSAQ9fmxjZKjg8ujo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9B30"/>
    <a:srgbClr val="0A2738"/>
    <a:srgbClr val="093148"/>
    <a:srgbClr val="021B29"/>
    <a:srgbClr val="8B0E0D"/>
    <a:srgbClr val="DCA958"/>
    <a:srgbClr val="F5F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/>
    <p:restoredTop sz="94694"/>
  </p:normalViewPr>
  <p:slideViewPr>
    <p:cSldViewPr snapToGrid="0">
      <p:cViewPr varScale="1">
        <p:scale>
          <a:sx n="80" d="100"/>
          <a:sy n="80" d="100"/>
        </p:scale>
        <p:origin x="6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61988" y="1143000"/>
            <a:ext cx="55340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61988" y="1143000"/>
            <a:ext cx="55340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308424" y="1685103"/>
            <a:ext cx="13850541" cy="3584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8"/>
              <a:buFont typeface="Calibri"/>
              <a:buNone/>
              <a:defRPr sz="900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2308424" y="5408060"/>
            <a:ext cx="13850541" cy="248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3603"/>
              <a:buNone/>
              <a:defRPr sz="3603"/>
            </a:lvl1pPr>
            <a:lvl2pPr lvl="1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None/>
              <a:defRPr sz="3003"/>
            </a:lvl2pPr>
            <a:lvl3pPr lvl="2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None/>
              <a:defRPr sz="2703"/>
            </a:lvl3pPr>
            <a:lvl4pPr lvl="3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4pPr>
            <a:lvl5pPr lvl="4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5pPr>
            <a:lvl6pPr lvl="5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6pPr>
            <a:lvl7pPr lvl="6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7pPr>
            <a:lvl8pPr lvl="7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8pPr>
            <a:lvl9pPr lvl="8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10843825" y="2920094"/>
            <a:ext cx="8725829" cy="3982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2764343" y="-946515"/>
            <a:ext cx="8725829" cy="11715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260015" y="2566982"/>
            <a:ext cx="15928122" cy="4283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8"/>
              <a:buFont typeface="Calibri"/>
              <a:buNone/>
              <a:defRPr sz="900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1260015" y="6890570"/>
            <a:ext cx="15928122" cy="2252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rgbClr val="888888"/>
              </a:buClr>
              <a:buSzPts val="3603"/>
              <a:buNone/>
              <a:defRPr sz="3603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3003"/>
              <a:buNone/>
              <a:defRPr sz="3003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2703"/>
              <a:buNone/>
              <a:defRPr sz="270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2402"/>
              <a:buNone/>
              <a:defRPr sz="2402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2402"/>
              <a:buNone/>
              <a:defRPr sz="2402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2402"/>
              <a:buNone/>
              <a:defRPr sz="2402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2402"/>
              <a:buNone/>
              <a:defRPr sz="2402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2402"/>
              <a:buNone/>
              <a:defRPr sz="2402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rgbClr val="888888"/>
              </a:buClr>
              <a:buSzPts val="2402"/>
              <a:buNone/>
              <a:defRPr sz="2402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269633" y="548195"/>
            <a:ext cx="15928122" cy="199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69633" y="2740973"/>
            <a:ext cx="7848640" cy="653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9349115" y="2740973"/>
            <a:ext cx="7848640" cy="653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272038" y="548195"/>
            <a:ext cx="15928122" cy="199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272039" y="2524080"/>
            <a:ext cx="7812570" cy="1237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3603"/>
              <a:buNone/>
              <a:defRPr sz="3603" b="1"/>
            </a:lvl1pPr>
            <a:lvl2pPr marL="914400" lvl="1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None/>
              <a:defRPr sz="3003" b="1"/>
            </a:lvl2pPr>
            <a:lvl3pPr marL="1371600" lvl="2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None/>
              <a:defRPr sz="2703" b="1"/>
            </a:lvl3pPr>
            <a:lvl4pPr marL="1828800" lvl="3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4pPr>
            <a:lvl5pPr marL="2286000" lvl="4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5pPr>
            <a:lvl6pPr marL="2743200" lvl="5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6pPr>
            <a:lvl7pPr marL="3200400" lvl="6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7pPr>
            <a:lvl8pPr marL="3657600" lvl="7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8pPr>
            <a:lvl9pPr marL="4114800" lvl="8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272039" y="3761092"/>
            <a:ext cx="7812570" cy="553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9349115" y="2524080"/>
            <a:ext cx="7851045" cy="1237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3603"/>
              <a:buNone/>
              <a:defRPr sz="3603" b="1"/>
            </a:lvl1pPr>
            <a:lvl2pPr marL="914400" lvl="1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None/>
              <a:defRPr sz="3003" b="1"/>
            </a:lvl2pPr>
            <a:lvl3pPr marL="1371600" lvl="2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None/>
              <a:defRPr sz="2703" b="1"/>
            </a:lvl3pPr>
            <a:lvl4pPr marL="1828800" lvl="3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4pPr>
            <a:lvl5pPr marL="2286000" lvl="4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5pPr>
            <a:lvl6pPr marL="2743200" lvl="5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6pPr>
            <a:lvl7pPr marL="3200400" lvl="6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7pPr>
            <a:lvl8pPr marL="3657600" lvl="7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8pPr>
            <a:lvl9pPr marL="4114800" lvl="8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9349115" y="3761092"/>
            <a:ext cx="7851045" cy="553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269633" y="548195"/>
            <a:ext cx="15928122" cy="199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272039" y="686435"/>
            <a:ext cx="5956213" cy="2402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4"/>
              <a:buFont typeface="Calibri"/>
              <a:buNone/>
              <a:defRPr sz="480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7851045" y="1482510"/>
            <a:ext cx="9349115" cy="7317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33654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4804"/>
              <a:buChar char="•"/>
              <a:defRPr sz="4804"/>
            </a:lvl1pPr>
            <a:lvl2pPr marL="914400" lvl="1" indent="-495554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4204"/>
              <a:buChar char="•"/>
              <a:defRPr sz="4204"/>
            </a:lvl2pPr>
            <a:lvl3pPr marL="1371600" lvl="2" indent="-45739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603"/>
              <a:buChar char="•"/>
              <a:defRPr sz="3603"/>
            </a:lvl3pPr>
            <a:lvl4pPr marL="1828800" lvl="3" indent="-41929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Char char="•"/>
              <a:defRPr sz="3003"/>
            </a:lvl4pPr>
            <a:lvl5pPr marL="2286000" lvl="4" indent="-41929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Char char="•"/>
              <a:defRPr sz="3003"/>
            </a:lvl5pPr>
            <a:lvl6pPr marL="2743200" lvl="5" indent="-41929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Char char="•"/>
              <a:defRPr sz="3003"/>
            </a:lvl6pPr>
            <a:lvl7pPr marL="3200400" lvl="6" indent="-41929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Char char="•"/>
              <a:defRPr sz="3003"/>
            </a:lvl7pPr>
            <a:lvl8pPr marL="3657600" lvl="7" indent="-41929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Char char="•"/>
              <a:defRPr sz="3003"/>
            </a:lvl8pPr>
            <a:lvl9pPr marL="4114800" lvl="8" indent="-41929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Char char="•"/>
              <a:defRPr sz="3003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272039" y="3088957"/>
            <a:ext cx="5956213" cy="572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1pPr>
            <a:lvl2pPr marL="914400" lvl="1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102"/>
              <a:buNone/>
              <a:defRPr sz="2102"/>
            </a:lvl2pPr>
            <a:lvl3pPr marL="1371600" lvl="2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2"/>
              <a:buNone/>
              <a:defRPr sz="1802"/>
            </a:lvl3pPr>
            <a:lvl4pPr marL="1828800" lvl="3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4pPr>
            <a:lvl5pPr marL="2286000" lvl="4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5pPr>
            <a:lvl6pPr marL="2743200" lvl="5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6pPr>
            <a:lvl7pPr marL="3200400" lvl="6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7pPr>
            <a:lvl8pPr marL="3657600" lvl="7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8pPr>
            <a:lvl9pPr marL="4114800" lvl="8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272039" y="686435"/>
            <a:ext cx="5956213" cy="2402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4"/>
              <a:buFont typeface="Calibri"/>
              <a:buNone/>
              <a:defRPr sz="480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7851045" y="1482510"/>
            <a:ext cx="9349115" cy="7317206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1272039" y="3088957"/>
            <a:ext cx="5956213" cy="572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  <a:defRPr sz="2402"/>
            </a:lvl1pPr>
            <a:lvl2pPr marL="914400" lvl="1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102"/>
              <a:buNone/>
              <a:defRPr sz="2102"/>
            </a:lvl2pPr>
            <a:lvl3pPr marL="1371600" lvl="2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2"/>
              <a:buNone/>
              <a:defRPr sz="1802"/>
            </a:lvl3pPr>
            <a:lvl4pPr marL="1828800" lvl="3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4pPr>
            <a:lvl5pPr marL="2286000" lvl="4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5pPr>
            <a:lvl6pPr marL="2743200" lvl="5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6pPr>
            <a:lvl7pPr marL="3200400" lvl="6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7pPr>
            <a:lvl8pPr marL="3657600" lvl="7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8pPr>
            <a:lvl9pPr marL="4114800" lvl="8" indent="-2286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501"/>
              <a:buNone/>
              <a:defRPr sz="1501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269633" y="548195"/>
            <a:ext cx="15928122" cy="199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5967168" y="-1956562"/>
            <a:ext cx="6533051" cy="15928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269633" y="548195"/>
            <a:ext cx="15928122" cy="199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6"/>
              <a:buFont typeface="Calibri"/>
              <a:buNone/>
              <a:defRPr sz="66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269633" y="2740973"/>
            <a:ext cx="15928122" cy="653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95554" algn="l" rtl="0">
              <a:lnSpc>
                <a:spcPct val="90000"/>
              </a:lnSpc>
              <a:spcBef>
                <a:spcPts val="1501"/>
              </a:spcBef>
              <a:spcAft>
                <a:spcPts val="0"/>
              </a:spcAft>
              <a:buClr>
                <a:schemeClr val="dk1"/>
              </a:buClr>
              <a:buSzPts val="4204"/>
              <a:buFont typeface="Arial"/>
              <a:buChar char="•"/>
              <a:defRPr sz="42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5739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603"/>
              <a:buFont typeface="Arial"/>
              <a:buChar char="•"/>
              <a:defRPr sz="36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1929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3003"/>
              <a:buFont typeface="Arial"/>
              <a:buChar char="•"/>
              <a:defRPr sz="30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024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Font typeface="Arial"/>
              <a:buChar char="•"/>
              <a:defRPr sz="27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024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Font typeface="Arial"/>
              <a:buChar char="•"/>
              <a:defRPr sz="27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024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Font typeface="Arial"/>
              <a:buChar char="•"/>
              <a:defRPr sz="27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024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Font typeface="Arial"/>
              <a:buChar char="•"/>
              <a:defRPr sz="27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024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Font typeface="Arial"/>
              <a:buChar char="•"/>
              <a:defRPr sz="27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024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703"/>
              <a:buFont typeface="Arial"/>
              <a:buChar char="•"/>
              <a:defRPr sz="27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26963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6117323" y="9543354"/>
            <a:ext cx="6232743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13042593" y="9543354"/>
            <a:ext cx="4155162" cy="54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738">
            <a:alpha val="87000"/>
          </a:srgbClr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ogo with a tree and text&#10;&#10;AI-generated content may be incorrect.">
            <a:extLst>
              <a:ext uri="{FF2B5EF4-FFF2-40B4-BE49-F238E27FC236}">
                <a16:creationId xmlns:a16="http://schemas.microsoft.com/office/drawing/2014/main" id="{7C8BB2B0-46B9-A24F-82AF-DCF1C533487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-1247025" y="2903968"/>
            <a:ext cx="9285453" cy="9285453"/>
          </a:xfrm>
          <a:prstGeom prst="rect">
            <a:avLst/>
          </a:prstGeom>
        </p:spPr>
      </p:pic>
      <p:sp>
        <p:nvSpPr>
          <p:cNvPr id="88" name="Google Shape;88;p1"/>
          <p:cNvSpPr/>
          <p:nvPr/>
        </p:nvSpPr>
        <p:spPr>
          <a:xfrm>
            <a:off x="0" y="428800"/>
            <a:ext cx="18467400" cy="2103856"/>
          </a:xfrm>
          <a:prstGeom prst="rect">
            <a:avLst/>
          </a:prstGeom>
          <a:solidFill>
            <a:srgbClr val="E79B3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5333800" y="1481734"/>
            <a:ext cx="6870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705600" y="1851067"/>
            <a:ext cx="4318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0" i="0" u="none" strike="noStrike" cap="none" baseline="30000" dirty="0">
                <a:solidFill>
                  <a:srgbClr val="093148"/>
                </a:solidFill>
                <a:latin typeface="Helvetica" pitchFamily="2" charset="0"/>
                <a:ea typeface="Calibri"/>
                <a:cs typeface="Calibri"/>
                <a:sym typeface="Calibri"/>
              </a:rPr>
              <a:t>1</a:t>
            </a:r>
            <a:r>
              <a:rPr lang="hr-HR" sz="1400" b="0" i="0" u="none" strike="noStrike" cap="none" dirty="0">
                <a:solidFill>
                  <a:srgbClr val="093148"/>
                </a:solidFill>
                <a:latin typeface="Helvetica" pitchFamily="2" charset="0"/>
                <a:ea typeface="Calibri"/>
                <a:cs typeface="Calibri"/>
                <a:sym typeface="Calibri"/>
              </a:rPr>
              <a:t> Faculty and University of Affiliation</a:t>
            </a:r>
            <a:endParaRPr dirty="0">
              <a:solidFill>
                <a:srgbClr val="093148"/>
              </a:solidFill>
              <a:latin typeface="Helvetica" pitchFamily="2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0" i="0" u="none" strike="noStrike" cap="none" baseline="30000" dirty="0">
                <a:solidFill>
                  <a:srgbClr val="093148"/>
                </a:solidFill>
                <a:latin typeface="Helvetica" pitchFamily="2" charset="0"/>
                <a:ea typeface="Calibri"/>
                <a:cs typeface="Calibri"/>
                <a:sym typeface="Calibri"/>
              </a:rPr>
              <a:t>2</a:t>
            </a:r>
            <a:r>
              <a:rPr lang="hr-HR" sz="1400" b="0" i="0" u="none" strike="noStrike" cap="none" dirty="0">
                <a:solidFill>
                  <a:srgbClr val="093148"/>
                </a:solidFill>
                <a:latin typeface="Helvetica" pitchFamily="2" charset="0"/>
                <a:ea typeface="Calibri"/>
                <a:cs typeface="Calibri"/>
                <a:sym typeface="Calibri"/>
              </a:rPr>
              <a:t> Medical Center of Affiliation</a:t>
            </a:r>
            <a:endParaRPr sz="1400" b="0" i="0" u="none" strike="noStrike" cap="none" baseline="30000" dirty="0">
              <a:solidFill>
                <a:srgbClr val="093148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0" y="9624149"/>
            <a:ext cx="18467388" cy="649263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1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leave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appearance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poster,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arrangement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figures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authors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’ free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just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hr-HR" sz="1400" b="0" i="0" u="none" strike="noStrike" cap="none" dirty="0" err="1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suggestion</a:t>
            </a:r>
            <a:r>
              <a:rPr lang="hr-HR" sz="14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>
              <a:solidFill>
                <a:srgbClr val="E79B30"/>
              </a:solidFill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41590" y="9050906"/>
            <a:ext cx="51136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1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FIGURE 1. </a:t>
            </a:r>
            <a:r>
              <a:rPr lang="hr-HR" sz="1600" b="0" i="0" u="none" strike="noStrike" cap="none" dirty="0">
                <a:solidFill>
                  <a:srgbClr val="E79B30"/>
                </a:solidFill>
                <a:latin typeface="Calibri"/>
                <a:ea typeface="Calibri"/>
                <a:cs typeface="Calibri"/>
                <a:sym typeface="Calibri"/>
              </a:rPr>
              <a:t>Figure description</a:t>
            </a:r>
            <a:endParaRPr dirty="0">
              <a:solidFill>
                <a:srgbClr val="E79B30"/>
              </a:solidFill>
            </a:endParaRPr>
          </a:p>
        </p:txBody>
      </p:sp>
      <p:sp>
        <p:nvSpPr>
          <p:cNvPr id="3" name="Google Shape;102;p1">
            <a:extLst>
              <a:ext uri="{FF2B5EF4-FFF2-40B4-BE49-F238E27FC236}">
                <a16:creationId xmlns:a16="http://schemas.microsoft.com/office/drawing/2014/main" id="{51CC9677-63C6-6489-2205-8803ED2102CD}"/>
              </a:ext>
            </a:extLst>
          </p:cNvPr>
          <p:cNvSpPr txBox="1"/>
          <p:nvPr/>
        </p:nvSpPr>
        <p:spPr>
          <a:xfrm>
            <a:off x="6307788" y="738508"/>
            <a:ext cx="5113623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400" b="1" i="0" u="none" strike="noStrike" cap="none" dirty="0">
                <a:solidFill>
                  <a:srgbClr val="093148"/>
                </a:solidFill>
                <a:latin typeface="Helvetica" pitchFamily="2" charset="0"/>
                <a:ea typeface="Calibri"/>
                <a:cs typeface="Calibri"/>
                <a:sym typeface="Calibri"/>
              </a:rPr>
              <a:t>HEADING</a:t>
            </a:r>
            <a:endParaRPr sz="4000" dirty="0">
              <a:solidFill>
                <a:srgbClr val="093148"/>
              </a:solidFill>
              <a:latin typeface="Helvetica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D598C1-20D1-D6A3-F414-201ACC085ED5}"/>
              </a:ext>
            </a:extLst>
          </p:cNvPr>
          <p:cNvSpPr txBox="1"/>
          <p:nvPr/>
        </p:nvSpPr>
        <p:spPr>
          <a:xfrm>
            <a:off x="774317" y="2817815"/>
            <a:ext cx="3704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i="0" u="none" strike="noStrike" cap="none" dirty="0">
                <a:solidFill>
                  <a:srgbClr val="E79B30"/>
                </a:solidFill>
                <a:latin typeface="Helvetica" pitchFamily="2" charset="0"/>
                <a:ea typeface="Calibri"/>
                <a:cs typeface="Calibri"/>
                <a:sym typeface="Calibri"/>
              </a:rPr>
              <a:t>INTRODUCTION</a:t>
            </a:r>
            <a:endParaRPr lang="hr-HR" sz="3600" b="1" dirty="0">
              <a:solidFill>
                <a:srgbClr val="E79B30"/>
              </a:solidFill>
              <a:latin typeface="Helvetica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B4FEC0-9F5B-4657-6F0A-0CC732866EE8}"/>
              </a:ext>
            </a:extLst>
          </p:cNvPr>
          <p:cNvSpPr txBox="1"/>
          <p:nvPr/>
        </p:nvSpPr>
        <p:spPr>
          <a:xfrm>
            <a:off x="5668525" y="2817815"/>
            <a:ext cx="5752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rgbClr val="E79B30"/>
                </a:solidFill>
                <a:latin typeface="Helvetica" pitchFamily="2" charset="0"/>
                <a:ea typeface="Calibri"/>
                <a:cs typeface="Calibri"/>
                <a:sym typeface="Calibri"/>
              </a:rPr>
              <a:t>MATERIALS &amp; METHODS</a:t>
            </a:r>
            <a:endParaRPr lang="hr-HR" sz="3600" b="1" dirty="0">
              <a:solidFill>
                <a:srgbClr val="E79B30"/>
              </a:solidFill>
              <a:latin typeface="Helvetic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32ACFF-81CA-1E13-155A-19AB57E7206E}"/>
              </a:ext>
            </a:extLst>
          </p:cNvPr>
          <p:cNvSpPr txBox="1"/>
          <p:nvPr/>
        </p:nvSpPr>
        <p:spPr>
          <a:xfrm>
            <a:off x="14281705" y="2817814"/>
            <a:ext cx="236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rgbClr val="E79B30"/>
                </a:solidFill>
                <a:latin typeface="Helvetica" pitchFamily="2" charset="0"/>
                <a:cs typeface="Calibri"/>
                <a:sym typeface="Calibri"/>
              </a:rPr>
              <a:t>RESULTS</a:t>
            </a:r>
            <a:endParaRPr lang="hr-HR" sz="3600" b="1" dirty="0">
              <a:solidFill>
                <a:srgbClr val="E79B30"/>
              </a:solidFill>
              <a:latin typeface="Helvetica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A9C82B-946C-5565-0CFB-1C8712FABEF2}"/>
              </a:ext>
            </a:extLst>
          </p:cNvPr>
          <p:cNvSpPr txBox="1"/>
          <p:nvPr/>
        </p:nvSpPr>
        <p:spPr>
          <a:xfrm>
            <a:off x="13770111" y="6798312"/>
            <a:ext cx="338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rgbClr val="E79B30"/>
                </a:solidFill>
                <a:latin typeface="Helvetica" pitchFamily="2" charset="0"/>
                <a:cs typeface="Calibri"/>
                <a:sym typeface="Calibri"/>
              </a:rPr>
              <a:t>CONCLUSION</a:t>
            </a:r>
            <a:endParaRPr lang="hr-HR" sz="3600" b="1" dirty="0">
              <a:solidFill>
                <a:srgbClr val="E79B30"/>
              </a:solidFill>
              <a:latin typeface="Helvetica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30A235-068C-EA16-E7F9-6BB915D1DCC2}"/>
              </a:ext>
            </a:extLst>
          </p:cNvPr>
          <p:cNvSpPr/>
          <p:nvPr/>
        </p:nvSpPr>
        <p:spPr>
          <a:xfrm>
            <a:off x="583660" y="3464145"/>
            <a:ext cx="4046706" cy="2333540"/>
          </a:xfrm>
          <a:prstGeom prst="rect">
            <a:avLst/>
          </a:prstGeom>
          <a:solidFill>
            <a:srgbClr val="8B0E0D">
              <a:alpha val="635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3A719E-8D81-765F-9655-EF4BA747C3B6}"/>
              </a:ext>
            </a:extLst>
          </p:cNvPr>
          <p:cNvSpPr/>
          <p:nvPr/>
        </p:nvSpPr>
        <p:spPr>
          <a:xfrm>
            <a:off x="13067574" y="3458240"/>
            <a:ext cx="4790298" cy="2903649"/>
          </a:xfrm>
          <a:prstGeom prst="rect">
            <a:avLst/>
          </a:prstGeom>
          <a:solidFill>
            <a:srgbClr val="8B0E0D">
              <a:alpha val="635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D6A685-4964-04D4-B99A-95F987003837}"/>
              </a:ext>
            </a:extLst>
          </p:cNvPr>
          <p:cNvSpPr/>
          <p:nvPr/>
        </p:nvSpPr>
        <p:spPr>
          <a:xfrm>
            <a:off x="13067574" y="7444644"/>
            <a:ext cx="4790298" cy="1944816"/>
          </a:xfrm>
          <a:prstGeom prst="rect">
            <a:avLst/>
          </a:prstGeom>
          <a:solidFill>
            <a:srgbClr val="8B0E0D">
              <a:alpha val="635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B12258-7674-B311-1D90-CB580B78E0E2}"/>
              </a:ext>
            </a:extLst>
          </p:cNvPr>
          <p:cNvSpPr/>
          <p:nvPr/>
        </p:nvSpPr>
        <p:spPr>
          <a:xfrm>
            <a:off x="5592643" y="3472562"/>
            <a:ext cx="5904645" cy="5931219"/>
          </a:xfrm>
          <a:prstGeom prst="rect">
            <a:avLst/>
          </a:prstGeom>
          <a:solidFill>
            <a:srgbClr val="8B0E0D">
              <a:alpha val="6354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50AEDB-8032-DB84-B277-5578303B1B7A}"/>
              </a:ext>
            </a:extLst>
          </p:cNvPr>
          <p:cNvSpPr txBox="1"/>
          <p:nvPr/>
        </p:nvSpPr>
        <p:spPr>
          <a:xfrm>
            <a:off x="14582749" y="8293448"/>
            <a:ext cx="1759952" cy="467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E79B30"/>
                </a:solidFill>
                <a:latin typeface="Helvetica" pitchFamily="2" charset="0"/>
              </a:rPr>
              <a:t>Insert text.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70EDEA-E578-3EFC-2023-138166807AE9}"/>
              </a:ext>
            </a:extLst>
          </p:cNvPr>
          <p:cNvSpPr txBox="1"/>
          <p:nvPr/>
        </p:nvSpPr>
        <p:spPr>
          <a:xfrm>
            <a:off x="14582747" y="4816862"/>
            <a:ext cx="1759952" cy="467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E79B30"/>
                </a:solidFill>
                <a:latin typeface="Helvetica" pitchFamily="2" charset="0"/>
              </a:rPr>
              <a:t>Insert text.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6DD9D3-9A39-62BB-4714-E8791A0ACEE0}"/>
              </a:ext>
            </a:extLst>
          </p:cNvPr>
          <p:cNvSpPr txBox="1"/>
          <p:nvPr/>
        </p:nvSpPr>
        <p:spPr>
          <a:xfrm>
            <a:off x="7664989" y="6208879"/>
            <a:ext cx="1759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E79B30"/>
                </a:solidFill>
                <a:latin typeface="Helvetica" pitchFamily="2" charset="0"/>
              </a:rPr>
              <a:t>Insert text.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650210-22EC-9789-AE16-320CF9862723}"/>
              </a:ext>
            </a:extLst>
          </p:cNvPr>
          <p:cNvSpPr txBox="1"/>
          <p:nvPr/>
        </p:nvSpPr>
        <p:spPr>
          <a:xfrm>
            <a:off x="1727037" y="4442164"/>
            <a:ext cx="1759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E79B30"/>
                </a:solidFill>
                <a:latin typeface="Helvetica" pitchFamily="2" charset="0"/>
              </a:rPr>
              <a:t>Insert text.</a:t>
            </a:r>
            <a:endParaRPr lang="en-US" sz="2400" dirty="0">
              <a:solidFill>
                <a:srgbClr val="093148"/>
              </a:solidFill>
              <a:latin typeface="Helvetica" pitchFamily="2" charset="0"/>
            </a:endParaRPr>
          </a:p>
        </p:txBody>
      </p:sp>
      <p:pic>
        <p:nvPicPr>
          <p:cNvPr id="4" name="Picture 3" descr="A blue and red logo with a tree in the middle&#10;&#10;AI-generated content may be incorrect.">
            <a:extLst>
              <a:ext uri="{FF2B5EF4-FFF2-40B4-BE49-F238E27FC236}">
                <a16:creationId xmlns:a16="http://schemas.microsoft.com/office/drawing/2014/main" id="{D749124A-7278-8DE3-55DF-8D589B830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5658" y="-189577"/>
            <a:ext cx="3340610" cy="33406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68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Zvonimir Pavlović</dc:creator>
  <cp:lastModifiedBy>Matija Martinić</cp:lastModifiedBy>
  <cp:revision>8</cp:revision>
  <dcterms:created xsi:type="dcterms:W3CDTF">2021-10-20T17:20:07Z</dcterms:created>
  <dcterms:modified xsi:type="dcterms:W3CDTF">2025-03-09T17:33:47Z</dcterms:modified>
</cp:coreProperties>
</file>